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70" r:id="rId7"/>
    <p:sldId id="261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102A-0C6E-42EE-93A3-21A4C937902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E6E2-5E25-4F77-94BC-C513231ED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B&#224;i%20gi&#7843;ng%20G-Y%20Dung\kien%20leo%20canh%20d%20l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&#7929;%20n&#259;ng%20c&#361;\k&#7929;%20n&#259;ng%20c&#361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Untitled%20Project\Untitled%20Project.wm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90800" y="4648200"/>
            <a:ext cx="4343400" cy="436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LỚP: </a:t>
            </a:r>
            <a:r>
              <a:rPr lang="en-US" sz="2200" b="1" smtClean="0">
                <a:solidFill>
                  <a:srgbClr val="FF0000"/>
                </a:solidFill>
              </a:rPr>
              <a:t>MGL 5 -6 tuổi</a:t>
            </a:r>
            <a:endParaRPr lang="en-US" sz="2200" b="1">
              <a:solidFill>
                <a:srgbClr val="FF0000"/>
              </a:solidFill>
            </a:endParaRPr>
          </a:p>
        </p:txBody>
      </p:sp>
      <p:pic>
        <p:nvPicPr>
          <p:cNvPr id="2054" name="Picture 15" descr="Picturechi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2286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Picture1chimca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1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clapping_h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0" y="5181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4676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9244"/>
              </a:avLst>
            </a:prstTxWarp>
          </a:bodyPr>
          <a:lstStyle/>
          <a:p>
            <a:pPr algn="ctr"/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TẠO HÌNH: VẼ CON BÒ</a:t>
            </a:r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532598" y="4064913"/>
            <a:ext cx="41730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0099"/>
                </a:solidFill>
              </a:rPr>
              <a:t>LĨNH VỰC : PHÁT TRIỂN </a:t>
            </a:r>
            <a:r>
              <a:rPr lang="en-US" sz="2200" b="1" smtClean="0">
                <a:solidFill>
                  <a:srgbClr val="000099"/>
                </a:solidFill>
              </a:rPr>
              <a:t>THẨM MỸ</a:t>
            </a:r>
            <a:endParaRPr lang="en-US" sz="2200" b="1">
              <a:solidFill>
                <a:srgbClr val="000099"/>
              </a:solidFill>
            </a:endParaRPr>
          </a:p>
        </p:txBody>
      </p:sp>
      <p:pic>
        <p:nvPicPr>
          <p:cNvPr id="2074" name="kien leo canh d l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066800" y="152400"/>
            <a:ext cx="678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000099"/>
                </a:solidFill>
              </a:rPr>
              <a:t>PHÒNG GIÁO DỤC &amp; ĐÀO TẠO HUYỆN GIA LÂM</a:t>
            </a:r>
          </a:p>
          <a:p>
            <a:pPr algn="ctr"/>
            <a:r>
              <a:rPr lang="en-US" sz="2200" b="1" smtClean="0">
                <a:solidFill>
                  <a:srgbClr val="000099"/>
                </a:solidFill>
              </a:rPr>
              <a:t>TRƯỜNG MẦM NON HOA SỮA</a:t>
            </a:r>
            <a:endParaRPr lang="en-US" sz="2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196" fill="hold"/>
                                        <p:tgtEl>
                                          <p:spTgt spid="2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196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4"/>
                </p:tgtEl>
              </p:cMediaNode>
            </p:audio>
          </p:childTnLst>
        </p:cTn>
      </p:par>
    </p:tnLst>
    <p:bldLst>
      <p:bldP spid="2060" grpId="0" animBg="1"/>
      <p:bldP spid="2068" grpId="0" animBg="1"/>
      <p:bldP spid="206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0" y="192"/>
            <a:chExt cx="5760" cy="39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25" name="Picture 4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3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8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4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1752600" y="2743200"/>
            <a:ext cx="655320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thực hiện vẽ con bò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jj -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Picturemick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Picture1chimca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0"/>
            <a:ext cx="1409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57400" y="403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Chào tạm biệt !</a:t>
            </a:r>
          </a:p>
        </p:txBody>
      </p:sp>
      <p:sp>
        <p:nvSpPr>
          <p:cNvPr id="74765" name="WordArt 13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39025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ston"/>
              </a:rPr>
              <a:t>Tiết học đến đây là kết thúc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ston"/>
            </a:endParaRPr>
          </a:p>
        </p:txBody>
      </p:sp>
      <p:sp>
        <p:nvSpPr>
          <p:cNvPr id="74767" name="WordArt 15"/>
          <p:cNvSpPr>
            <a:spLocks noChangeArrowheads="1" noChangeShapeType="1" noTextEdit="1"/>
          </p:cNvSpPr>
          <p:nvPr/>
        </p:nvSpPr>
        <p:spPr bwMode="auto">
          <a:xfrm>
            <a:off x="304800" y="2667000"/>
            <a:ext cx="8534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sadora"/>
              </a:rPr>
              <a:t>húc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sadora"/>
              </a:rPr>
              <a:t>các bé chăm ngoan, học giỏi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sadora"/>
            </a:endParaRPr>
          </a:p>
        </p:txBody>
      </p:sp>
      <p:pic>
        <p:nvPicPr>
          <p:cNvPr id="19465" name="Picture 16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91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7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8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0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 animBg="1"/>
      <p:bldP spid="747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ỹ năng cũ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1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601_095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943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62000" y="2743200"/>
            <a:ext cx="403860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vẽ con bò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titled Projec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33400"/>
            <a:ext cx="9154160" cy="5715000"/>
          </a:xfrm>
          <a:prstGeom prst="rect">
            <a:avLst/>
          </a:prstGeom>
        </p:spPr>
      </p:pic>
    </p:spTree>
  </p:cSld>
  <p:clrMapOvr>
    <a:masterClrMapping/>
  </p:clrMapOvr>
  <p:transition spd="med">
    <p:circl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601_095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601_094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pic>
          <p:nvPicPr>
            <p:cNvPr id="10246" name="Picture 8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248" name="Picture 6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9" name="Picture 7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7" name="Picture 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9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7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7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5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3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4" name="Picture 83" descr="20200601_093404.jpg"/>
          <p:cNvPicPr>
            <a:picLocks noChangeAspect="1"/>
          </p:cNvPicPr>
          <p:nvPr/>
        </p:nvPicPr>
        <p:blipFill>
          <a:blip r:embed="rId5" cstate="print"/>
          <a:srcRect l="5000" t="6667" b="2222"/>
          <a:stretch>
            <a:fillRect/>
          </a:stretch>
        </p:blipFill>
        <p:spPr>
          <a:xfrm>
            <a:off x="304800" y="533400"/>
            <a:ext cx="8534400" cy="5715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0" y="192"/>
            <a:chExt cx="5760" cy="39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25" name="Picture 4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3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8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4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1143000" y="2743200"/>
            <a:ext cx="655320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sẽ vẽ con bò như nào?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</Words>
  <Application>Microsoft Office PowerPoint</Application>
  <PresentationFormat>On-screen Show (4:3)</PresentationFormat>
  <Paragraphs>11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6</cp:revision>
  <dcterms:created xsi:type="dcterms:W3CDTF">2020-06-01T02:52:00Z</dcterms:created>
  <dcterms:modified xsi:type="dcterms:W3CDTF">2020-06-02T00:57:58Z</dcterms:modified>
</cp:coreProperties>
</file>